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340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4904" y="1398523"/>
            <a:ext cx="4810760" cy="9029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0190" algn="ctr">
              <a:lnSpc>
                <a:spcPct val="100000"/>
              </a:lnSpc>
              <a:spcBef>
                <a:spcPts val="95"/>
              </a:spcBef>
            </a:pPr>
            <a:r>
              <a:rPr sz="2200" b="1" i="1" spc="-5" dirty="0">
                <a:latin typeface="Script MT Bold"/>
                <a:cs typeface="Script MT Bold"/>
              </a:rPr>
              <a:t>Speisekarte</a:t>
            </a:r>
            <a:endParaRPr sz="2200">
              <a:latin typeface="Script MT Bold"/>
              <a:cs typeface="Script MT Bold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2200" b="1" i="1" spc="-5" dirty="0">
                <a:latin typeface="Script MT Bold"/>
                <a:cs typeface="Script MT Bold"/>
              </a:rPr>
              <a:t>hausgemachte</a:t>
            </a:r>
            <a:r>
              <a:rPr sz="2200" b="1" i="1" spc="-45" dirty="0">
                <a:latin typeface="Script MT Bold"/>
                <a:cs typeface="Script MT Bold"/>
              </a:rPr>
              <a:t> </a:t>
            </a:r>
            <a:r>
              <a:rPr sz="2200" b="1" i="1" spc="-5" dirty="0">
                <a:latin typeface="Script MT Bold"/>
                <a:cs typeface="Script MT Bold"/>
              </a:rPr>
              <a:t>Flammkuchen-Spezialtitäten</a:t>
            </a:r>
            <a:endParaRPr sz="2200">
              <a:latin typeface="Script MT Bold"/>
              <a:cs typeface="Script MT Bold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53153" y="2557796"/>
          <a:ext cx="2077085" cy="27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600" b="1" i="1" spc="-5" dirty="0">
                          <a:latin typeface="Script MT Bold"/>
                          <a:cs typeface="Script MT Bold"/>
                        </a:rPr>
                        <a:t>2,5,16,17</a:t>
                      </a:r>
                      <a:endParaRPr sz="600">
                        <a:latin typeface="Script MT Bold"/>
                        <a:cs typeface="Script MT Bold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ts val="206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8,00</a:t>
                      </a:r>
                      <a:r>
                        <a:rPr sz="1800" b="1" i="1" spc="-4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€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53153" y="3239024"/>
          <a:ext cx="2077085" cy="27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600" b="1" i="1" spc="-5" dirty="0">
                          <a:latin typeface="Script MT Bold"/>
                          <a:cs typeface="Script MT Bold"/>
                        </a:rPr>
                        <a:t>2,5,16,17</a:t>
                      </a:r>
                      <a:endParaRPr sz="600">
                        <a:latin typeface="Script MT Bold"/>
                        <a:cs typeface="Script MT Bold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ts val="206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8,50</a:t>
                      </a:r>
                      <a:r>
                        <a:rPr sz="1800" b="1" i="1" spc="-4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€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653153" y="4012073"/>
          <a:ext cx="2077085" cy="27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600" b="1" i="1" spc="-5" dirty="0">
                          <a:latin typeface="Script MT Bold"/>
                          <a:cs typeface="Script MT Bold"/>
                        </a:rPr>
                        <a:t>2,5,16,17</a:t>
                      </a:r>
                      <a:endParaRPr sz="600">
                        <a:latin typeface="Script MT Bold"/>
                        <a:cs typeface="Script MT Bold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ts val="206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8,50</a:t>
                      </a:r>
                      <a:r>
                        <a:rPr sz="1800" b="1" i="1" spc="-4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€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653153" y="4739021"/>
          <a:ext cx="2077085" cy="27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600" b="1" i="1" spc="-5" dirty="0">
                          <a:latin typeface="Script MT Bold"/>
                          <a:cs typeface="Script MT Bold"/>
                        </a:rPr>
                        <a:t>2,5,16,17</a:t>
                      </a:r>
                      <a:endParaRPr sz="600">
                        <a:latin typeface="Script MT Bold"/>
                        <a:cs typeface="Script MT Bold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ts val="206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8,50</a:t>
                      </a:r>
                      <a:r>
                        <a:rPr sz="1800" b="1" i="1" spc="-4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€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55751" y="5466223"/>
          <a:ext cx="2837180" cy="455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7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055">
                <a:tc>
                  <a:txBody>
                    <a:bodyPr/>
                    <a:lstStyle/>
                    <a:p>
                      <a:pPr marL="127000">
                        <a:lnSpc>
                          <a:spcPts val="207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Flammkuchen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"Mediteran"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3">
                <a:tc>
                  <a:txBody>
                    <a:bodyPr/>
                    <a:lstStyle/>
                    <a:p>
                      <a:pPr marL="755015">
                        <a:lnSpc>
                          <a:spcPts val="1275"/>
                        </a:lnSpc>
                      </a:pP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mit Tomaten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und</a:t>
                      </a:r>
                      <a:r>
                        <a:rPr sz="1100" b="1" i="1" spc="-1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Morzzarellakäse</a:t>
                      </a:r>
                      <a:endParaRPr sz="11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653153" y="5466223"/>
          <a:ext cx="2077085" cy="27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600" b="1" i="1" spc="-5" dirty="0">
                          <a:latin typeface="Script MT Bold"/>
                          <a:cs typeface="Script MT Bold"/>
                        </a:rPr>
                        <a:t>2,5,16,17</a:t>
                      </a:r>
                      <a:endParaRPr sz="600">
                        <a:latin typeface="Script MT Bold"/>
                        <a:cs typeface="Script MT Bold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ts val="206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8,50</a:t>
                      </a:r>
                      <a:r>
                        <a:rPr sz="1800" b="1" i="1" spc="-4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€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653153" y="6193171"/>
          <a:ext cx="2077085" cy="27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600" b="1" i="1" spc="-5" dirty="0">
                          <a:latin typeface="Script MT Bold"/>
                          <a:cs typeface="Script MT Bold"/>
                        </a:rPr>
                        <a:t>2,5,16,17</a:t>
                      </a:r>
                      <a:endParaRPr sz="600">
                        <a:latin typeface="Script MT Bold"/>
                        <a:cs typeface="Script MT Bold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ts val="206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8,50</a:t>
                      </a:r>
                      <a:r>
                        <a:rPr sz="1800" b="1" i="1" spc="-4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€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653153" y="6920119"/>
          <a:ext cx="2077085" cy="27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600" b="1" i="1" spc="-5" dirty="0">
                          <a:latin typeface="Script MT Bold"/>
                          <a:cs typeface="Script MT Bold"/>
                        </a:rPr>
                        <a:t>2,5,16,17</a:t>
                      </a:r>
                      <a:endParaRPr sz="600">
                        <a:latin typeface="Script MT Bold"/>
                        <a:cs typeface="Script MT Bold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ts val="206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8,50</a:t>
                      </a:r>
                      <a:r>
                        <a:rPr sz="1800" b="1" i="1" spc="-4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€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55751" y="6193171"/>
          <a:ext cx="2562860" cy="455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2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055">
                <a:tc>
                  <a:txBody>
                    <a:bodyPr/>
                    <a:lstStyle/>
                    <a:p>
                      <a:pPr marL="127000">
                        <a:lnSpc>
                          <a:spcPts val="207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Flammkuchen 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"Tonno"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3">
                <a:tc>
                  <a:txBody>
                    <a:bodyPr/>
                    <a:lstStyle/>
                    <a:p>
                      <a:pPr marL="1030605">
                        <a:lnSpc>
                          <a:spcPts val="1275"/>
                        </a:lnSpc>
                      </a:pP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mit Thunfisch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und</a:t>
                      </a: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 Oliven</a:t>
                      </a:r>
                      <a:endParaRPr sz="11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55751" y="6920119"/>
          <a:ext cx="2617470" cy="446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7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483">
                <a:tc>
                  <a:txBody>
                    <a:bodyPr/>
                    <a:lstStyle/>
                    <a:p>
                      <a:pPr marL="127000">
                        <a:lnSpc>
                          <a:spcPts val="207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Flammkuchen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"Süß"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51">
                <a:tc>
                  <a:txBody>
                    <a:bodyPr/>
                    <a:lstStyle/>
                    <a:p>
                      <a:pPr marL="975994">
                        <a:lnSpc>
                          <a:spcPts val="1240"/>
                        </a:lnSpc>
                      </a:pP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mit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Apfel, Zucker und</a:t>
                      </a:r>
                      <a:r>
                        <a:rPr sz="1100" b="1" i="1" spc="-2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Zimt</a:t>
                      </a:r>
                      <a:endParaRPr sz="11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3119754" y="8879585"/>
            <a:ext cx="14039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Black"/>
                <a:cs typeface="Arial Black"/>
              </a:rPr>
              <a:t>Preise </a:t>
            </a:r>
            <a:r>
              <a:rPr sz="1100" spc="-5" dirty="0">
                <a:latin typeface="Arial Black"/>
                <a:cs typeface="Arial Black"/>
              </a:rPr>
              <a:t>incl.</a:t>
            </a:r>
            <a:r>
              <a:rPr sz="1100" spc="-50" dirty="0">
                <a:latin typeface="Arial Black"/>
                <a:cs typeface="Arial Black"/>
              </a:rPr>
              <a:t> </a:t>
            </a:r>
            <a:r>
              <a:rPr sz="1100" dirty="0">
                <a:latin typeface="Arial Black"/>
                <a:cs typeface="Arial Black"/>
              </a:rPr>
              <a:t>MWST</a:t>
            </a:r>
            <a:endParaRPr sz="1100">
              <a:latin typeface="Arial Black"/>
              <a:cs typeface="Arial Black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555751" y="2557796"/>
          <a:ext cx="2695575" cy="455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055">
                <a:tc>
                  <a:txBody>
                    <a:bodyPr/>
                    <a:lstStyle/>
                    <a:p>
                      <a:pPr marL="127000">
                        <a:lnSpc>
                          <a:spcPts val="207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Flammkuchen</a:t>
                      </a:r>
                      <a:r>
                        <a:rPr sz="1800" b="1" i="1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"Classic"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3">
                <a:tc>
                  <a:txBody>
                    <a:bodyPr/>
                    <a:lstStyle/>
                    <a:p>
                      <a:pPr marL="895350">
                        <a:lnSpc>
                          <a:spcPts val="1275"/>
                        </a:lnSpc>
                      </a:pP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mit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Speck, Zwiebeln und</a:t>
                      </a:r>
                      <a:r>
                        <a:rPr sz="1100" b="1" i="1" spc="-3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Käse</a:t>
                      </a:r>
                      <a:endParaRPr sz="11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55751" y="3239024"/>
          <a:ext cx="2432685" cy="4739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199">
                <a:tc>
                  <a:txBody>
                    <a:bodyPr/>
                    <a:lstStyle/>
                    <a:p>
                      <a:pPr marL="127000">
                        <a:lnSpc>
                          <a:spcPts val="207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Flammkuchen "Classic"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767">
                <a:tc>
                  <a:txBody>
                    <a:bodyPr/>
                    <a:lstStyle/>
                    <a:p>
                      <a:pPr marL="1263650">
                        <a:lnSpc>
                          <a:spcPts val="1280"/>
                        </a:lnSpc>
                        <a:spcBef>
                          <a:spcPts val="65"/>
                        </a:spcBef>
                      </a:pP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mit</a:t>
                      </a:r>
                      <a:r>
                        <a:rPr sz="1100" b="1" i="1" spc="-15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Münsterkäse</a:t>
                      </a:r>
                      <a:endParaRPr sz="1100">
                        <a:latin typeface="Script MT Bold"/>
                        <a:cs typeface="Script MT Bold"/>
                      </a:endParaRPr>
                    </a:p>
                  </a:txBody>
                  <a:tcPr marL="0" marR="0" marT="82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55751" y="4012073"/>
          <a:ext cx="2432685" cy="455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055">
                <a:tc>
                  <a:txBody>
                    <a:bodyPr/>
                    <a:lstStyle/>
                    <a:p>
                      <a:pPr marL="127000">
                        <a:lnSpc>
                          <a:spcPts val="207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Flammkuchen "Classic"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3">
                <a:tc>
                  <a:txBody>
                    <a:bodyPr/>
                    <a:lstStyle/>
                    <a:p>
                      <a:pPr marL="1329690">
                        <a:lnSpc>
                          <a:spcPts val="1275"/>
                        </a:lnSpc>
                      </a:pP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mit</a:t>
                      </a:r>
                      <a:r>
                        <a:rPr sz="1100" b="1" i="1" spc="-1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Ziegenkäse</a:t>
                      </a:r>
                      <a:endParaRPr sz="11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555751" y="4739021"/>
          <a:ext cx="2432685" cy="455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055">
                <a:tc>
                  <a:txBody>
                    <a:bodyPr/>
                    <a:lstStyle/>
                    <a:p>
                      <a:pPr marR="119380" algn="r">
                        <a:lnSpc>
                          <a:spcPts val="2075"/>
                        </a:lnSpc>
                      </a:pP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Flammkuchen</a:t>
                      </a:r>
                      <a:r>
                        <a:rPr sz="1800" b="1" i="1" spc="-20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800" b="1" i="1" spc="-5" dirty="0">
                          <a:latin typeface="Script MT Bold"/>
                          <a:cs typeface="Script MT Bold"/>
                        </a:rPr>
                        <a:t>"Classic"</a:t>
                      </a:r>
                      <a:endParaRPr sz="18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3">
                <a:tc>
                  <a:txBody>
                    <a:bodyPr/>
                    <a:lstStyle/>
                    <a:p>
                      <a:pPr marR="210185" algn="r">
                        <a:lnSpc>
                          <a:spcPts val="1275"/>
                        </a:lnSpc>
                      </a:pPr>
                      <a:r>
                        <a:rPr sz="1100" b="1" i="1" spc="-5" dirty="0">
                          <a:latin typeface="Script MT Bold"/>
                          <a:cs typeface="Script MT Bold"/>
                        </a:rPr>
                        <a:t>mit</a:t>
                      </a:r>
                      <a:r>
                        <a:rPr sz="1100" b="1" i="1" spc="-75" dirty="0">
                          <a:latin typeface="Script MT Bold"/>
                          <a:cs typeface="Script MT Bold"/>
                        </a:rPr>
                        <a:t> </a:t>
                      </a:r>
                      <a:r>
                        <a:rPr sz="1100" b="1" i="1" dirty="0">
                          <a:latin typeface="Script MT Bold"/>
                          <a:cs typeface="Script MT Bold"/>
                        </a:rPr>
                        <a:t>Champignons</a:t>
                      </a:r>
                      <a:endParaRPr sz="1100">
                        <a:latin typeface="Script MT Bold"/>
                        <a:cs typeface="Script MT Bol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2329688" y="7437881"/>
            <a:ext cx="2621280" cy="13022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24553" y="784694"/>
            <a:ext cx="2793492" cy="6524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</Words>
  <Application>Microsoft Office PowerPoint</Application>
  <PresentationFormat>Benutzerdefiniert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 Black</vt:lpstr>
      <vt:lpstr>Calibri</vt:lpstr>
      <vt:lpstr>Script MT Bold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Engel TV</dc:creator>
  <cp:lastModifiedBy>Volker Engel</cp:lastModifiedBy>
  <cp:revision>1</cp:revision>
  <dcterms:created xsi:type="dcterms:W3CDTF">2024-01-08T12:15:12Z</dcterms:created>
  <dcterms:modified xsi:type="dcterms:W3CDTF">2024-01-08T12:15:38Z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2024-01-08T00:00:00Z</vt:filetime>
  </property>
  <property fmtid="{D5CDD505-2E9C-101B-9397-08002B2CF9AE}" pid="3" name="Creator">
    <vt:lpwstr>Microsoft® Excel® für Microsoft 365</vt:lpwstr>
  </property>
  <property fmtid="{D5CDD505-2E9C-101B-9397-08002B2CF9AE}" pid="4" name="LastSaved">
    <vt:filetime>2024-01-08T00:00:00Z</vt:filetime>
  </property>
</Properties>
</file>